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446" r:id="rId4"/>
    <p:sldId id="260" r:id="rId5"/>
    <p:sldId id="466" r:id="rId6"/>
    <p:sldId id="475" r:id="rId7"/>
    <p:sldId id="476" r:id="rId8"/>
    <p:sldId id="467" r:id="rId9"/>
    <p:sldId id="468" r:id="rId10"/>
    <p:sldId id="469" r:id="rId11"/>
    <p:sldId id="465" r:id="rId12"/>
    <p:sldId id="447" r:id="rId13"/>
    <p:sldId id="459" r:id="rId14"/>
    <p:sldId id="460" r:id="rId15"/>
    <p:sldId id="461" r:id="rId16"/>
    <p:sldId id="451" r:id="rId17"/>
    <p:sldId id="452" r:id="rId18"/>
    <p:sldId id="477" r:id="rId19"/>
    <p:sldId id="449" r:id="rId20"/>
    <p:sldId id="448" r:id="rId21"/>
    <p:sldId id="472" r:id="rId22"/>
    <p:sldId id="456" r:id="rId23"/>
    <p:sldId id="450" r:id="rId24"/>
    <p:sldId id="453" r:id="rId25"/>
    <p:sldId id="454" r:id="rId26"/>
    <p:sldId id="455" r:id="rId27"/>
    <p:sldId id="522" r:id="rId28"/>
    <p:sldId id="521" r:id="rId29"/>
    <p:sldId id="440" r:id="rId30"/>
    <p:sldId id="463" r:id="rId31"/>
    <p:sldId id="464" r:id="rId32"/>
    <p:sldId id="470" r:id="rId33"/>
    <p:sldId id="471" r:id="rId34"/>
    <p:sldId id="474" r:id="rId35"/>
    <p:sldId id="462" r:id="rId36"/>
    <p:sldId id="478" r:id="rId37"/>
    <p:sldId id="479" r:id="rId38"/>
    <p:sldId id="480" r:id="rId39"/>
    <p:sldId id="516" r:id="rId40"/>
    <p:sldId id="45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图形与终端" id="{1894CE7E-A31D-CA4C-9119-0169D3192776}">
          <p14:sldIdLst>
            <p14:sldId id="256"/>
            <p14:sldId id="257"/>
          </p14:sldIdLst>
        </p14:section>
        <p14:section name="应用管理" id="{FBD02645-BB19-CC43-83C2-51CCFA6007B1}">
          <p14:sldIdLst>
            <p14:sldId id="446"/>
            <p14:sldId id="260"/>
            <p14:sldId id="466"/>
            <p14:sldId id="475"/>
            <p14:sldId id="476"/>
            <p14:sldId id="467"/>
            <p14:sldId id="468"/>
            <p14:sldId id="469"/>
            <p14:sldId id="465"/>
            <p14:sldId id="447"/>
            <p14:sldId id="459"/>
            <p14:sldId id="460"/>
            <p14:sldId id="461"/>
            <p14:sldId id="451"/>
            <p14:sldId id="452"/>
            <p14:sldId id="477"/>
            <p14:sldId id="449"/>
            <p14:sldId id="448"/>
            <p14:sldId id="472"/>
            <p14:sldId id="456"/>
            <p14:sldId id="450"/>
            <p14:sldId id="453"/>
            <p14:sldId id="454"/>
            <p14:sldId id="455"/>
            <p14:sldId id="522"/>
            <p14:sldId id="521"/>
            <p14:sldId id="440"/>
            <p14:sldId id="463"/>
            <p14:sldId id="464"/>
            <p14:sldId id="470"/>
            <p14:sldId id="471"/>
            <p14:sldId id="474"/>
          </p14:sldIdLst>
        </p14:section>
        <p14:section name="文件夹" id="{4C27DD09-1890-4C4A-8245-847E1931C30C}">
          <p14:sldIdLst>
            <p14:sldId id="462"/>
            <p14:sldId id="478"/>
            <p14:sldId id="479"/>
            <p14:sldId id="480"/>
            <p14:sldId id="516"/>
          </p14:sldIdLst>
        </p14:section>
        <p14:section name="文件" id="{F62E00C6-C347-6C40-A8B8-86598951112E}">
          <p14:sldIdLst>
            <p14:sldId id="4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9160"/>
  </p:normalViewPr>
  <p:slideViewPr>
    <p:cSldViewPr snapToGrid="0" snapToObjects="1">
      <p:cViewPr varScale="1">
        <p:scale>
          <a:sx n="81" d="100"/>
          <a:sy n="81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ED3FE-D8B1-7742-8B72-980647E54FDB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EBCB6-40A1-A24A-9668-1A72D289EC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713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 err="1"/>
              <a:t>exo</a:t>
            </a:r>
            <a:r>
              <a:rPr lang="en" altLang="zh-CN" dirty="0"/>
              <a:t>-open --launch </a:t>
            </a:r>
            <a:r>
              <a:rPr lang="en" altLang="zh-CN" dirty="0" err="1"/>
              <a:t>TerminalEmulator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BCB6-40A1-A24A-9668-1A72D289EC8F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544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$ </a:t>
            </a:r>
            <a:r>
              <a:rPr lang="en" altLang="zh-CN" dirty="0" err="1"/>
              <a:t>figlet</a:t>
            </a:r>
            <a:r>
              <a:rPr lang="en" altLang="zh-CN" dirty="0"/>
              <a:t> fuck you ! </a:t>
            </a:r>
          </a:p>
          <a:p>
            <a:r>
              <a:rPr lang="en" altLang="zh-CN" dirty="0"/>
              <a:t>$ toilet </a:t>
            </a:r>
            <a:r>
              <a:rPr lang="en" altLang="zh-CN" dirty="0" err="1"/>
              <a:t>i</a:t>
            </a:r>
            <a:r>
              <a:rPr lang="en" altLang="zh-CN" dirty="0"/>
              <a:t> love you</a:t>
            </a:r>
          </a:p>
          <a:p>
            <a:endParaRPr kumimoji="1" lang="en" altLang="zh-CN" dirty="0"/>
          </a:p>
          <a:p>
            <a:r>
              <a:rPr lang="en" altLang="zh-CN" dirty="0"/>
              <a:t>$ toilet -f mono12 -F gay a girl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2140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观察他里面的例子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097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21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看各种命令</a:t>
            </a:r>
            <a:endParaRPr kumimoji="1" lang="en-US" altLang="zh-CN" dirty="0"/>
          </a:p>
          <a:p>
            <a:r>
              <a:rPr kumimoji="1" lang="zh-CN" altLang="en-US" dirty="0"/>
              <a:t>比如说颜色 </a:t>
            </a:r>
            <a:endParaRPr kumimoji="1" lang="en-US" altLang="zh-CN" dirty="0"/>
          </a:p>
          <a:p>
            <a:r>
              <a:rPr kumimoji="1" lang="zh-CN" altLang="en-US" dirty="0"/>
              <a:t>然后 修改颜色 玩这个东西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5672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通过</a:t>
            </a:r>
            <a:r>
              <a:rPr kumimoji="1" lang="en-US" altLang="zh-CN" dirty="0"/>
              <a:t>apt-cache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到这个 </a:t>
            </a:r>
            <a:endParaRPr kumimoji="1" lang="en-US" altLang="zh-CN" dirty="0"/>
          </a:p>
          <a:p>
            <a:r>
              <a:rPr kumimoji="1" lang="zh-CN" altLang="en-US" dirty="0"/>
              <a:t>还可以找到这个文件在服务器的位置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BCB6-40A1-A24A-9668-1A72D289EC8F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9404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/>
              <a:t>Cowsay</a:t>
            </a:r>
            <a:r>
              <a:rPr lang="zh-CN" altLang="en-US" b="1" dirty="0"/>
              <a:t>命令</a:t>
            </a:r>
            <a:endParaRPr lang="en-US" altLang="zh-CN" b="1" dirty="0"/>
          </a:p>
          <a:p>
            <a:r>
              <a:rPr lang="en" altLang="zh-CN" dirty="0"/>
              <a:t>$ </a:t>
            </a:r>
            <a:r>
              <a:rPr lang="en" altLang="zh-CN" dirty="0" err="1"/>
              <a:t>sudo</a:t>
            </a:r>
            <a:r>
              <a:rPr lang="en" altLang="zh-CN" dirty="0"/>
              <a:t> apt-get install </a:t>
            </a:r>
            <a:r>
              <a:rPr lang="en" altLang="zh-CN" dirty="0" err="1"/>
              <a:t>cowsay</a:t>
            </a:r>
            <a:r>
              <a:rPr lang="en" altLang="zh-CN" dirty="0"/>
              <a:t> $ /</a:t>
            </a:r>
            <a:r>
              <a:rPr lang="en" altLang="zh-CN" dirty="0" err="1"/>
              <a:t>usr</a:t>
            </a:r>
            <a:r>
              <a:rPr lang="en" altLang="zh-CN" dirty="0"/>
              <a:t>/games/</a:t>
            </a:r>
            <a:r>
              <a:rPr lang="en" altLang="zh-CN" dirty="0" err="1"/>
              <a:t>cowsay</a:t>
            </a:r>
            <a:r>
              <a:rPr lang="en" altLang="zh-CN" dirty="0"/>
              <a:t> "I am not a cow, </a:t>
            </a:r>
            <a:r>
              <a:rPr lang="en" altLang="zh-CN" dirty="0" err="1"/>
              <a:t>hahaha</a:t>
            </a:r>
            <a:r>
              <a:rPr lang="en" altLang="zh-CN" dirty="0"/>
              <a:t>" </a:t>
            </a:r>
          </a:p>
          <a:p>
            <a:r>
              <a:rPr lang="en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-l  </a:t>
            </a:r>
            <a:r>
              <a:rPr lang="zh-CN" altLang="en-US" dirty="0"/>
              <a:t>查看其它动物的名字，然后</a:t>
            </a:r>
            <a:r>
              <a:rPr lang="en-US" altLang="zh-CN" dirty="0"/>
              <a:t>-</a:t>
            </a:r>
            <a:r>
              <a:rPr lang="en" altLang="zh-CN" dirty="0"/>
              <a:t>f</a:t>
            </a:r>
            <a:r>
              <a:rPr lang="zh-CN" altLang="en-US" dirty="0"/>
              <a:t>跟上动物名，如</a:t>
            </a:r>
          </a:p>
          <a:p>
            <a:r>
              <a:rPr lang="en-US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-f tux “</a:t>
            </a:r>
            <a:r>
              <a:rPr lang="zh-CN" altLang="en-US" dirty="0"/>
              <a:t>坑爹啊”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尝试使用系统变脸然后使用它 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517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dirty="0"/>
              <a:t>fortune | </a:t>
            </a:r>
            <a:r>
              <a:rPr lang="en" altLang="zh-CN" dirty="0" err="1"/>
              <a:t>cowsay</a:t>
            </a:r>
            <a:endParaRPr lang="en" altLang="zh-CN" dirty="0"/>
          </a:p>
          <a:p>
            <a:r>
              <a:rPr kumimoji="1" lang="zh-CN" altLang="en" dirty="0"/>
              <a:t>配合管道</a:t>
            </a:r>
            <a:r>
              <a:rPr kumimoji="1" lang="zh-CN" altLang="en-US" dirty="0"/>
              <a:t> 进行输出 </a:t>
            </a:r>
            <a:endParaRPr kumimoji="1" lang="en-US" altLang="zh-CN" dirty="0"/>
          </a:p>
          <a:p>
            <a:r>
              <a:rPr kumimoji="1" lang="zh-CN" altLang="en-US" dirty="0"/>
              <a:t>如何输出中文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7329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Cowsay</a:t>
            </a:r>
            <a:r>
              <a:rPr kumimoji="1" lang="zh-CN" altLang="en-US" dirty="0"/>
              <a:t> ｜ </a:t>
            </a:r>
            <a:r>
              <a:rPr kumimoji="1" lang="en-US" altLang="zh-CN" dirty="0"/>
              <a:t>ls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5109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fortune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6250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可以开双窗口 </a:t>
            </a:r>
            <a:endParaRPr kumimoji="1" lang="en-US" altLang="zh-CN" dirty="0"/>
          </a:p>
          <a:p>
            <a:r>
              <a:rPr kumimoji="1" lang="zh-CN" altLang="en-US" dirty="0"/>
              <a:t>然后一个一个的命令尝试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5579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Man</a:t>
            </a:r>
            <a:r>
              <a:rPr lang="zh-CN" altLang="en-US" b="1" dirty="0"/>
              <a:t> </a:t>
            </a:r>
            <a:r>
              <a:rPr lang="en-US" altLang="zh-CN" b="1" dirty="0"/>
              <a:t>yes</a:t>
            </a:r>
          </a:p>
          <a:p>
            <a:r>
              <a:rPr lang="zh-CN" altLang="en-US" b="1" dirty="0"/>
              <a:t>可以看他的</a:t>
            </a:r>
            <a:r>
              <a:rPr lang="en-US" altLang="zh-CN" b="1" dirty="0"/>
              <a:t>manual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607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err="1"/>
              <a:t>Cowsay</a:t>
            </a:r>
            <a:r>
              <a:rPr lang="zh-CN" altLang="en-US" b="1" dirty="0"/>
              <a:t>命令</a:t>
            </a:r>
            <a:endParaRPr lang="en-US" altLang="zh-CN" b="1" dirty="0"/>
          </a:p>
          <a:p>
            <a:r>
              <a:rPr lang="en" altLang="zh-CN" dirty="0"/>
              <a:t>$ </a:t>
            </a:r>
            <a:r>
              <a:rPr lang="en" altLang="zh-CN" dirty="0" err="1"/>
              <a:t>sudo</a:t>
            </a:r>
            <a:r>
              <a:rPr lang="en" altLang="zh-CN" dirty="0"/>
              <a:t> apt-get install </a:t>
            </a:r>
            <a:r>
              <a:rPr lang="en" altLang="zh-CN" dirty="0" err="1"/>
              <a:t>cowsay</a:t>
            </a:r>
            <a:r>
              <a:rPr lang="en" altLang="zh-CN" dirty="0"/>
              <a:t> $ /</a:t>
            </a:r>
            <a:r>
              <a:rPr lang="en" altLang="zh-CN" dirty="0" err="1"/>
              <a:t>usr</a:t>
            </a:r>
            <a:r>
              <a:rPr lang="en" altLang="zh-CN" dirty="0"/>
              <a:t>/games/</a:t>
            </a:r>
            <a:r>
              <a:rPr lang="en" altLang="zh-CN" dirty="0" err="1"/>
              <a:t>cowsay</a:t>
            </a:r>
            <a:r>
              <a:rPr lang="en" altLang="zh-CN" dirty="0"/>
              <a:t> "I am not a cow, </a:t>
            </a:r>
            <a:r>
              <a:rPr lang="en" altLang="zh-CN" dirty="0" err="1"/>
              <a:t>hahaha</a:t>
            </a:r>
            <a:r>
              <a:rPr lang="en" altLang="zh-CN" dirty="0"/>
              <a:t>" </a:t>
            </a:r>
          </a:p>
          <a:p>
            <a:r>
              <a:rPr lang="en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-l  </a:t>
            </a:r>
            <a:r>
              <a:rPr lang="zh-CN" altLang="en-US" dirty="0"/>
              <a:t>查看其它动物的名字，然后</a:t>
            </a:r>
            <a:r>
              <a:rPr lang="en-US" altLang="zh-CN" dirty="0"/>
              <a:t>-</a:t>
            </a:r>
            <a:r>
              <a:rPr lang="en" altLang="zh-CN" dirty="0"/>
              <a:t>f</a:t>
            </a:r>
            <a:r>
              <a:rPr lang="zh-CN" altLang="en-US" dirty="0"/>
              <a:t>跟上动物名，如</a:t>
            </a:r>
          </a:p>
          <a:p>
            <a:r>
              <a:rPr lang="en-US" altLang="zh-CN" dirty="0"/>
              <a:t>$</a:t>
            </a:r>
            <a:r>
              <a:rPr lang="en" altLang="zh-CN" dirty="0" err="1"/>
              <a:t>cowsay</a:t>
            </a:r>
            <a:r>
              <a:rPr lang="en" altLang="zh-CN" dirty="0"/>
              <a:t> -f tux “</a:t>
            </a:r>
            <a:r>
              <a:rPr lang="zh-CN" altLang="en-US" dirty="0"/>
              <a:t>坑爹啊”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0543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搜索找到这个软件包 </a:t>
            </a:r>
            <a:endParaRPr kumimoji="1" lang="en-US" altLang="zh-CN" dirty="0"/>
          </a:p>
          <a:p>
            <a:r>
              <a:rPr kumimoji="1" lang="zh-CN" altLang="en-US" dirty="0"/>
              <a:t>发现拼写错误 </a:t>
            </a:r>
            <a:r>
              <a:rPr kumimoji="1" lang="en-US" altLang="zh-CN" dirty="0"/>
              <a:t>fortunes-</a:t>
            </a:r>
            <a:r>
              <a:rPr kumimoji="1" lang="en-US" altLang="zh-CN" dirty="0" err="1"/>
              <a:t>zh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找到</a:t>
            </a:r>
            <a:r>
              <a:rPr kumimoji="1" lang="en-US" altLang="zh-CN" dirty="0"/>
              <a:t>games</a:t>
            </a:r>
            <a:r>
              <a:rPr kumimoji="1" lang="zh-CN" altLang="en-US" dirty="0"/>
              <a:t>文件夹 </a:t>
            </a:r>
            <a:endParaRPr kumimoji="1" lang="en-US" altLang="zh-CN" dirty="0"/>
          </a:p>
          <a:p>
            <a:r>
              <a:rPr kumimoji="1" lang="zh-CN" altLang="en-US" dirty="0"/>
              <a:t>看看各种游戏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7034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然后让</a:t>
            </a:r>
            <a:r>
              <a:rPr kumimoji="1" lang="en-US" altLang="zh-CN" dirty="0"/>
              <a:t>cow</a:t>
            </a:r>
            <a:r>
              <a:rPr kumimoji="1" lang="zh-CN" altLang="en-US"/>
              <a:t>说中文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003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直接调用火狐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BFA0E-AD82-B64D-AA09-117C03251FD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6649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没有的话先要安装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BFA0E-AD82-B64D-AA09-117C03251FD6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584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82591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 err="1"/>
              <a:t>xeyes</a:t>
            </a:r>
            <a:r>
              <a:rPr lang="en" altLang="zh-CN" b="1" dirty="0"/>
              <a:t> </a:t>
            </a:r>
            <a:r>
              <a:rPr lang="zh-CN" altLang="en-US" b="1" dirty="0"/>
              <a:t>命令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00508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i="1" dirty="0" err="1"/>
              <a:t>sudo</a:t>
            </a:r>
            <a:r>
              <a:rPr lang="en" altLang="zh-CN" i="1" dirty="0"/>
              <a:t> apt-get install </a:t>
            </a:r>
            <a:r>
              <a:rPr lang="en" altLang="zh-CN" i="1" dirty="0" err="1"/>
              <a:t>oneko</a:t>
            </a:r>
            <a:r>
              <a:rPr lang="zh-CN" altLang="en" i="1" dirty="0"/>
              <a:t>，</a:t>
            </a:r>
            <a:r>
              <a:rPr lang="zh-CN" altLang="en-US" dirty="0"/>
              <a:t>运行命令 </a:t>
            </a:r>
            <a:r>
              <a:rPr lang="en" altLang="zh-CN" dirty="0" err="1"/>
              <a:t>oneko</a:t>
            </a:r>
            <a:r>
              <a:rPr lang="zh-CN" altLang="en" dirty="0"/>
              <a:t>，</a:t>
            </a:r>
            <a:r>
              <a:rPr lang="zh-CN" altLang="en-US" dirty="0"/>
              <a:t>要关掉这家伙，按</a:t>
            </a:r>
            <a:r>
              <a:rPr lang="en" altLang="zh-CN" dirty="0" err="1"/>
              <a:t>ctrl+c</a:t>
            </a:r>
            <a:r>
              <a:rPr lang="en" altLang="zh-CN" dirty="0"/>
              <a:t> </a:t>
            </a:r>
            <a:r>
              <a:rPr lang="zh-CN" altLang="en-US" dirty="0"/>
              <a:t>结束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131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644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挨个敲下面这一堆</a:t>
            </a:r>
            <a:r>
              <a:rPr lang="en-US" altLang="zh-CN" dirty="0"/>
              <a:t>, </a:t>
            </a:r>
            <a:r>
              <a:rPr lang="en" altLang="zh-CN" dirty="0"/>
              <a:t>aptitude</a:t>
            </a:r>
            <a:r>
              <a:rPr lang="zh-CN" altLang="en-US" dirty="0"/>
              <a:t>没有的可以安装上，</a:t>
            </a:r>
          </a:p>
          <a:p>
            <a:r>
              <a:rPr lang="en" altLang="zh-CN" dirty="0"/>
              <a:t>aptitude moo</a:t>
            </a:r>
            <a:br>
              <a:rPr lang="en" altLang="zh-CN" dirty="0"/>
            </a:br>
            <a:r>
              <a:rPr lang="en" altLang="zh-CN" dirty="0"/>
              <a:t>aptitude -v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vvvvvv</a:t>
            </a:r>
            <a:r>
              <a:rPr lang="en" altLang="zh-CN" dirty="0"/>
              <a:t> moo</a:t>
            </a:r>
            <a:br>
              <a:rPr lang="en" altLang="zh-CN" dirty="0"/>
            </a:br>
            <a:r>
              <a:rPr lang="en" altLang="zh-CN" dirty="0"/>
              <a:t>aptitude -</a:t>
            </a:r>
            <a:r>
              <a:rPr lang="en" altLang="zh-CN" dirty="0" err="1"/>
              <a:t>vvvvvvv</a:t>
            </a:r>
            <a:r>
              <a:rPr lang="en" altLang="zh-CN" dirty="0"/>
              <a:t> moo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1333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java –version</a:t>
            </a:r>
          </a:p>
          <a:p>
            <a:r>
              <a:rPr kumimoji="1" lang="en" altLang="zh-CN" dirty="0"/>
              <a:t>ls -l -a -h desktop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BFA0E-AD82-B64D-AA09-117C03251FD6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561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3415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春夏秋冬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建立删除文件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Mkdir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Mv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Rm –</a:t>
            </a:r>
            <a:r>
              <a:rPr kumimoji="1" lang="en-US" altLang="zh-CN" dirty="0" err="1"/>
              <a:t>rd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9706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如果不回的话就</a:t>
            </a:r>
            <a:r>
              <a:rPr kumimoji="1" lang="en-US" altLang="zh-CN" dirty="0"/>
              <a:t>man</a:t>
            </a:r>
            <a:r>
              <a:rPr kumimoji="1" lang="zh-CN" altLang="en-US" dirty="0"/>
              <a:t>他 </a:t>
            </a:r>
            <a:endParaRPr kumimoji="1" lang="en-US" altLang="zh-CN" dirty="0"/>
          </a:p>
          <a:p>
            <a:r>
              <a:rPr kumimoji="1" lang="en-US" altLang="zh-CN" dirty="0" err="1"/>
              <a:t>Mkdir</a:t>
            </a:r>
            <a:endParaRPr kumimoji="1" lang="en-US" altLang="zh-CN" dirty="0"/>
          </a:p>
          <a:p>
            <a:r>
              <a:rPr kumimoji="1" lang="en-US" altLang="zh-CN" dirty="0"/>
              <a:t>Rm</a:t>
            </a:r>
          </a:p>
          <a:p>
            <a:r>
              <a:rPr kumimoji="1" lang="zh-CN" altLang="en-US" dirty="0"/>
              <a:t>删除 </a:t>
            </a:r>
            <a:endParaRPr kumimoji="1" lang="en-US" altLang="zh-CN" dirty="0"/>
          </a:p>
          <a:p>
            <a:r>
              <a:rPr kumimoji="1" lang="zh-CN" altLang="en-US" dirty="0"/>
              <a:t>然后建立 一系列文件夹 系列的</a:t>
            </a:r>
            <a:endParaRPr kumimoji="1" lang="en-US" altLang="zh-CN" dirty="0"/>
          </a:p>
          <a:p>
            <a:r>
              <a:rPr kumimoji="1" lang="zh-CN" altLang="en-US" dirty="0"/>
              <a:t> 建立文件夹下的文件夹 </a:t>
            </a:r>
            <a:endParaRPr kumimoji="1" lang="en-US" altLang="zh-CN" dirty="0"/>
          </a:p>
          <a:p>
            <a:r>
              <a:rPr kumimoji="1" lang="zh-CN" altLang="en-US" dirty="0"/>
              <a:t>对应着系统窗口建立 </a:t>
            </a:r>
            <a:endParaRPr kumimoji="1" lang="en-US" altLang="zh-CN" dirty="0"/>
          </a:p>
          <a:p>
            <a:r>
              <a:rPr kumimoji="1" lang="zh-CN" altLang="en-US" dirty="0"/>
              <a:t>说明对应关系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春夏秋冬 通过</a:t>
            </a:r>
            <a:r>
              <a:rPr kumimoji="1" lang="en-US" altLang="zh-CN" dirty="0"/>
              <a:t>cd</a:t>
            </a:r>
            <a:r>
              <a:rPr kumimoji="1" lang="zh-CN" altLang="en-US" dirty="0"/>
              <a:t>进入退出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1501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春夏秋冬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Mkdir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/>
              <a:t>Mv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Rm –</a:t>
            </a:r>
            <a:r>
              <a:rPr kumimoji="1" lang="en-US" altLang="zh-CN" dirty="0" err="1"/>
              <a:t>rd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cp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628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一旦里面有了自文件夹 删除的时候就需要 </a:t>
            </a:r>
            <a:r>
              <a:rPr kumimoji="1" lang="en-US" altLang="zh-CN" dirty="0"/>
              <a:t>–r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2290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man cd </a:t>
            </a:r>
          </a:p>
          <a:p>
            <a:r>
              <a:rPr kumimoji="1" lang="zh-CN" altLang="en-US" dirty="0"/>
              <a:t>可以看出他来自于</a:t>
            </a:r>
            <a:r>
              <a:rPr kumimoji="1" lang="en-US" altLang="zh-CN" dirty="0" err="1"/>
              <a:t>bsd</a:t>
            </a:r>
            <a:r>
              <a:rPr kumimoji="1" lang="zh-CN" altLang="en-US" dirty="0"/>
              <a:t> 那么什么是</a:t>
            </a:r>
            <a:r>
              <a:rPr kumimoji="1" lang="en-US" altLang="zh-CN" dirty="0" err="1"/>
              <a:t>bsd</a:t>
            </a:r>
            <a:r>
              <a:rPr kumimoji="1" lang="zh-CN" altLang="en-US" dirty="0"/>
              <a:t>呢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BFA0E-AD82-B64D-AA09-117C03251FD6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25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www.linkedin.com</a:t>
            </a:r>
            <a:r>
              <a:rPr kumimoji="1" lang="en" altLang="zh-CN" dirty="0"/>
              <a:t>/in/david-mackenzie-14450448/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7EBCB6-40A1-A24A-9668-1A72D289EC8F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656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Man</a:t>
            </a:r>
            <a:r>
              <a:rPr lang="zh-CN" altLang="en-US" b="1" dirty="0"/>
              <a:t> </a:t>
            </a:r>
            <a:r>
              <a:rPr lang="en-US" altLang="zh-CN" b="1" dirty="0"/>
              <a:t>yes</a:t>
            </a:r>
          </a:p>
          <a:p>
            <a:r>
              <a:rPr lang="zh-CN" altLang="en-US" b="1" dirty="0"/>
              <a:t>可以看他的</a:t>
            </a:r>
            <a:r>
              <a:rPr lang="en-US" altLang="zh-CN" b="1" dirty="0"/>
              <a:t>manual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579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Man</a:t>
            </a:r>
            <a:r>
              <a:rPr kumimoji="1" lang="zh-CN" altLang="en-US" dirty="0"/>
              <a:t> 然后观察 然后玩 </a:t>
            </a:r>
            <a:endParaRPr kumimoji="1" lang="en-US" altLang="zh-CN" dirty="0"/>
          </a:p>
          <a:p>
            <a:r>
              <a:rPr kumimoji="1" lang="zh-CN" altLang="en-US" dirty="0"/>
              <a:t>输入一个特别大的 </a:t>
            </a:r>
            <a:endParaRPr kumimoji="1" lang="en-US" altLang="zh-CN" dirty="0"/>
          </a:p>
          <a:p>
            <a:r>
              <a:rPr kumimoji="1" lang="zh-CN" altLang="en-US" dirty="0"/>
              <a:t>输入一个特小的 </a:t>
            </a:r>
            <a:endParaRPr kumimoji="1" lang="en-US" altLang="zh-CN" dirty="0"/>
          </a:p>
          <a:p>
            <a:r>
              <a:rPr kumimoji="1" lang="zh-CN" altLang="en-US" dirty="0"/>
              <a:t>尝试定义常量 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789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尝试定一个系统变量 然后使用它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706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b="1" dirty="0"/>
              <a:t>Debian </a:t>
            </a:r>
            <a:r>
              <a:rPr lang="zh-CN" altLang="en-US" b="1" dirty="0"/>
              <a:t>环境下有趣的命令</a:t>
            </a:r>
            <a:endParaRPr lang="en-US" altLang="zh-CN" b="1" dirty="0"/>
          </a:p>
          <a:p>
            <a:r>
              <a:rPr lang="en" altLang="zh-CN" b="1" dirty="0"/>
              <a:t>https://</a:t>
            </a:r>
            <a:r>
              <a:rPr lang="en" altLang="zh-CN" b="1" dirty="0" err="1"/>
              <a:t>blog.csdn.net</a:t>
            </a:r>
            <a:r>
              <a:rPr lang="en" altLang="zh-CN" b="1" dirty="0"/>
              <a:t>/weixin_33756418/article/details/89804641</a:t>
            </a:r>
          </a:p>
          <a:p>
            <a:endParaRPr lang="en" altLang="zh-CN" b="1" dirty="0"/>
          </a:p>
          <a:p>
            <a:r>
              <a:rPr lang="zh-CN" altLang="en-US" dirty="0"/>
              <a:t>安装  </a:t>
            </a:r>
            <a:r>
              <a:rPr lang="en-US" altLang="zh-CN" dirty="0"/>
              <a:t>$ </a:t>
            </a:r>
            <a:r>
              <a:rPr lang="en" altLang="zh-CN" dirty="0" err="1"/>
              <a:t>sudo</a:t>
            </a:r>
            <a:r>
              <a:rPr lang="en" altLang="zh-CN" dirty="0"/>
              <a:t> apt-get install </a:t>
            </a:r>
            <a:r>
              <a:rPr lang="en" altLang="zh-CN" dirty="0" err="1"/>
              <a:t>sl</a:t>
            </a:r>
            <a:br>
              <a:rPr lang="en" altLang="zh-CN" dirty="0"/>
            </a:br>
            <a:r>
              <a:rPr lang="zh-CN" altLang="en-US" dirty="0"/>
              <a:t>运行  </a:t>
            </a:r>
            <a:r>
              <a:rPr lang="en-US" altLang="zh-CN" dirty="0"/>
              <a:t>$ /</a:t>
            </a:r>
            <a:r>
              <a:rPr lang="en" altLang="zh-CN" dirty="0" err="1"/>
              <a:t>usr</a:t>
            </a:r>
            <a:r>
              <a:rPr lang="en" altLang="zh-CN" dirty="0"/>
              <a:t>/games/</a:t>
            </a:r>
            <a:r>
              <a:rPr lang="en" altLang="zh-CN" dirty="0" err="1"/>
              <a:t>sl</a:t>
            </a:r>
            <a:endParaRPr lang="en" altLang="zh-CN" dirty="0"/>
          </a:p>
          <a:p>
            <a:endParaRPr lang="en" altLang="zh-CN" b="1" dirty="0"/>
          </a:p>
          <a:p>
            <a:r>
              <a:rPr lang="zh-CN" altLang="en-US" dirty="0"/>
              <a:t>可以给别人来个恶作剧，他一敲 </a:t>
            </a:r>
            <a:r>
              <a:rPr lang="en" altLang="zh-CN" dirty="0"/>
              <a:t>ls</a:t>
            </a:r>
            <a:r>
              <a:rPr lang="zh-CN" altLang="en" dirty="0"/>
              <a:t>，</a:t>
            </a:r>
            <a:r>
              <a:rPr lang="zh-CN" altLang="en-US" dirty="0"/>
              <a:t>不知道的肯定很有效果。</a:t>
            </a:r>
          </a:p>
          <a:p>
            <a:r>
              <a:rPr lang="en-US" altLang="zh-CN" dirty="0"/>
              <a:t>$ </a:t>
            </a:r>
            <a:r>
              <a:rPr lang="en" altLang="zh-CN" dirty="0"/>
              <a:t>alias ls=</a:t>
            </a:r>
            <a:r>
              <a:rPr lang="en" altLang="zh-CN" dirty="0" err="1"/>
              <a:t>sl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018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i="1" dirty="0" err="1"/>
              <a:t>sudo</a:t>
            </a:r>
            <a:r>
              <a:rPr lang="en" altLang="zh-CN" i="1" dirty="0"/>
              <a:t> apt-get install -y </a:t>
            </a:r>
            <a:r>
              <a:rPr lang="en" altLang="zh-CN" i="1" dirty="0" err="1"/>
              <a:t>figlet</a:t>
            </a:r>
            <a:r>
              <a:rPr lang="en" altLang="zh-CN" i="1" dirty="0"/>
              <a:t> toilet</a:t>
            </a:r>
            <a:r>
              <a:rPr lang="en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62C78-C897-1944-B3E1-473F617B482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458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1FFE0-4C12-BF41-BAEB-E9E90ACA3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2688DAA-DC25-D449-B723-7F6511FEC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7DF397-68B7-8E44-9DC6-26B0037B2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3316F-EAF7-3D4E-BABA-B199DCA1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9BC61A-14FD-5B4A-A3F5-DA3F131F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303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53938-8CDE-8A43-8026-8BE8B59B1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B0CEB17-92A2-3742-A1D3-259EF9DB1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D52DC-DE50-AE4E-AE27-81594897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92B0BF-89EC-C848-8F9F-B42FBA465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E261DF-04B1-5248-AD78-4A7811BD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0555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16466CD-AB72-8743-AAEC-982911ADC5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7BD8F-7834-774B-A615-C0251568C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42A71-DC74-B944-B847-777D735DF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B96F91-8137-BF4E-842F-0CD4B408D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B77308-04BD-B64B-9299-A34042EE2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24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62BC4A-AE4A-0C46-9857-E5506F87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EB150-04EC-C54A-A7C7-F5C596FB2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3DD08C-5E88-7D4D-90A5-7C8A8B785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028C6F-2E8A-1F41-A4A5-E32C1EDA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3AE0DE-BAEC-D245-AE9A-4B521E42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9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0F628-6A26-ED40-B607-9BB5C878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D137DF-E27A-8144-B49E-A77A42548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B941AA-224D-4F45-9B49-86436C4F5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8B1D98-CF04-F947-8337-29DD8273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32318-A424-4749-8088-698AF35B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99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9A007-2AEA-EF44-958C-13975FA2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71114-E2E0-7F45-9025-E5941DF88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EA253A-CB11-5C48-A279-4E2A77AEA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B8EA68-0503-7844-A453-E7DF3A802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D14F79-7EFF-2E40-8145-33B3DB46C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4D8875-7082-AE4B-8F31-F56F523C4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49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E4C8D-8510-1547-ACDF-AE37D42C1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64665-A480-664F-8C8A-D695F81E4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E1212E-7C17-2144-A249-945613E04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4A57DB-66DD-4448-B62F-491D9412E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5A59A43-F264-0A43-9296-D1886EA7A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7DB2A0-B5FA-564B-A0DA-23DF2F9A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3442C4D-D2C4-2D41-9741-1C530BF1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530BA0-95BE-9C42-BFBB-0B3CD39A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11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98A5C9-1CF6-7346-9D0B-4E45F2CB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3D8D44-0FBE-1C4E-B4BE-896BE838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2FFB66-17BE-AE45-A5FC-FF0023CB6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1557B0E-EE6A-3D4A-AFDB-CB5ED770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2727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E6878F-C1C5-4248-99DD-A741BDCC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DE819C-C3BB-DB49-B91E-0D0F2E0A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EE9114-D8C3-5F41-B529-46393FE92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1072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D5D85-BB33-1B43-831F-456DE8E97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AA5BB-6FE3-B84F-936E-74ACAC157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012BB3-98CA-3E4B-BF6E-6A953048A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6652DD-75CA-E647-B5D3-CD51D72A9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0D6314-BDE6-C446-B3E1-6A41CDDA9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4CDC4F-9D76-A242-86EC-9D7B6D9F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32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0D692-7FD0-B84A-BBF4-4B9B79B6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CD5DD56-3805-EF41-B16C-DEED4D0661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5C83F4-1191-7345-BCF6-212026150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43CA08-F026-7B4F-A919-B35588940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84A193-05DC-9A45-9365-0A78D946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C258C5-3DED-354B-85C9-9466FDDF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1166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99A62A-CC33-8C4F-8A70-BDC4737EC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A685B7-8C75-A548-A2CE-1CCA39215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72A1C-46F9-354D-85C0-D550BB459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BCE2D-B3CD-7044-9E43-A49CB65737D2}" type="datetimeFigureOut">
              <a:rPr kumimoji="1" lang="zh-CN" altLang="en-US" smtClean="0"/>
              <a:t>2020/7/23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B6C28-3DE4-F545-BCD6-6403BBC06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00B556-1629-B94A-8692-D276D24BC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70274-0E19-224F-8C7C-2A06CB97E9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786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645BF-36E9-F348-BC33-42F70C4A7F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E1CA3A7-1576-6E4F-89BD-24EB8C249E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8220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BDB4AF-61C5-DF46-831B-C6EC4930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1C203-B093-4F45-8326-0B591BA6F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28A45C-7290-F047-AC31-B49704D5E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6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en-US" altLang="zh-CN" sz="12600" dirty="0" err="1">
                <a:solidFill>
                  <a:srgbClr val="00E300"/>
                </a:solidFill>
              </a:rPr>
              <a:t>sl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A9619D-0B6C-F246-AE3E-6101F6469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9AA56-78E3-854B-95F9-002C23B9B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B67C4A-F0CD-AF41-9D2D-397D63F25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5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艺术字符</a:t>
            </a:r>
          </a:p>
        </p:txBody>
      </p:sp>
    </p:spTree>
    <p:extLst>
      <p:ext uri="{BB962C8B-B14F-4D97-AF65-F5344CB8AC3E}">
        <p14:creationId xmlns:p14="http://schemas.microsoft.com/office/powerpoint/2010/main" val="171055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18112-2EE9-DB43-A7E7-5EAC96D6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90F12-7688-DE4E-A0FA-92665A932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1B26D8-63F0-0242-AD70-0768C2EC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EF675-E9F9-BE45-947A-1CBD82A5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6E10B-26EB-D94A-A850-53120913F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A8EA1-9AEB-6741-B9D0-77A8249F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2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en-US" altLang="zh-CN" sz="12600" dirty="0" err="1">
                <a:solidFill>
                  <a:srgbClr val="00E300"/>
                </a:solidFill>
              </a:rPr>
              <a:t>cmatrix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3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B6A6A-27E1-3849-AF23-CCFE97CC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AC67D4-C535-1C40-8B3C-034496205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9BB5C8-0E6D-DC47-992C-71E507E5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4DFCA-D955-4440-BC58-0008D43F4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D4AFF-0681-9E4B-9379-D8B91FCB3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3E3A55-E725-C94F-B937-E69C4BC8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"/>
            <a:ext cx="1219200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4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en-US" altLang="zh-CN" sz="12600" dirty="0" err="1">
                <a:solidFill>
                  <a:srgbClr val="00E300"/>
                </a:solidFill>
              </a:rPr>
              <a:t>cowsay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12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54775D-448C-1B4D-BB7E-1D17EABE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482325-D7EE-354A-839A-70A848AE6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 descr="Understanding Different Classifications of Shell Commands and ...">
            <a:extLst>
              <a:ext uri="{FF2B5EF4-FFF2-40B4-BE49-F238E27FC236}">
                <a16:creationId xmlns:a16="http://schemas.microsoft.com/office/drawing/2014/main" id="{269762D6-C862-C441-9D96-7C315B8C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38250"/>
            <a:ext cx="9144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970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AA09E-792F-9447-AC86-14690ACC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21439-B1EE-264C-8AC7-589701F3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E9A87E-C5F9-E649-8068-0E8A05227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6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92896-21FB-8849-894E-851F46FB2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99A566-848C-004B-8DED-284480BB1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29ED0A-8C8A-3141-8089-140F7AFF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8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-fortune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2637A4-6D65-C841-AC15-615BC772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B1A895-D1EB-3B47-9A14-62A89BA10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C02546-0E2B-6A40-B022-7686C1EF8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2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-fortune-</a:t>
            </a:r>
            <a:r>
              <a:rPr lang="en-US" altLang="zh-CN" sz="12600" dirty="0" err="1">
                <a:solidFill>
                  <a:srgbClr val="00E300"/>
                </a:solidFill>
              </a:rPr>
              <a:t>zh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1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EAA09E-792F-9447-AC86-14690ACC9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121439-B1EE-264C-8AC7-589701F3F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F2CF04-CF91-8343-AA8C-B4C72FED8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1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9FE15C-21D8-BA4C-A75E-CC6D999A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D9216-21B4-5245-85A9-1CFACC5B6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50B270-E873-944A-81C2-FA4FE839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D00122-CAEE-C34C-B12E-757260AE6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ECE8A7-BB8C-0A46-AB3F-C449896F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B474EF-8C79-BD4A-A9F9-1A7542F9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1003300"/>
            <a:ext cx="59309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432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6DA16-2DB5-9641-AEFF-60EEF633F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快速打开当前窗口位置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777EED-0FD1-AE4B-9949-74A1EFA1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   #</a:t>
            </a:r>
            <a:r>
              <a:rPr lang="en" altLang="zh-CN" b="1" dirty="0"/>
              <a:t>nautilus . </a:t>
            </a:r>
            <a:endParaRPr lang="en" altLang="zh-CN" dirty="0"/>
          </a:p>
          <a:p>
            <a:r>
              <a:rPr lang="en" altLang="zh-CN" b="1" dirty="0"/>
              <a:t>    </a:t>
            </a:r>
            <a:endParaRPr lang="en" altLang="zh-CN" dirty="0"/>
          </a:p>
          <a:p>
            <a:r>
              <a:rPr lang="en" altLang="zh-CN" b="1" dirty="0"/>
              <a:t>     </a:t>
            </a:r>
            <a:r>
              <a:rPr lang="zh-CN" altLang="en-US" b="1" dirty="0"/>
              <a:t>顺便说一下，在</a:t>
            </a:r>
            <a:r>
              <a:rPr lang="en" altLang="zh-CN" b="1" dirty="0" err="1"/>
              <a:t>windos</a:t>
            </a:r>
            <a:r>
              <a:rPr lang="zh-CN" altLang="en-US" b="1" dirty="0"/>
              <a:t>下使用 </a:t>
            </a:r>
            <a:r>
              <a:rPr lang="en" altLang="zh-CN" b="1" dirty="0"/>
              <a:t>explorer .  </a:t>
            </a:r>
            <a:endParaRPr lang="en" altLang="zh-CN" dirty="0"/>
          </a:p>
          <a:p>
            <a:r>
              <a:rPr lang="en" altLang="zh-CN" b="1" dirty="0"/>
              <a:t>                            </a:t>
            </a:r>
            <a:r>
              <a:rPr lang="zh-CN" altLang="en-US" b="1" dirty="0"/>
              <a:t>在</a:t>
            </a:r>
            <a:r>
              <a:rPr lang="en" altLang="zh-CN" b="1" dirty="0"/>
              <a:t>mac </a:t>
            </a:r>
            <a:r>
              <a:rPr lang="en" altLang="zh-CN" b="1" dirty="0" err="1"/>
              <a:t>os</a:t>
            </a:r>
            <a:r>
              <a:rPr lang="zh-CN" altLang="en-US" b="1" dirty="0"/>
              <a:t>下使用 </a:t>
            </a:r>
            <a:r>
              <a:rPr lang="en" altLang="zh-CN" b="1" dirty="0"/>
              <a:t>open  .</a:t>
            </a:r>
            <a:endParaRPr lang="en" altLang="zh-CN" dirty="0"/>
          </a:p>
          <a:p>
            <a:r>
              <a:rPr lang="en" altLang="zh-CN" b="1" dirty="0"/>
              <a:t>    </a:t>
            </a:r>
            <a:endParaRPr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6615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桌宠</a:t>
            </a:r>
          </a:p>
        </p:txBody>
      </p:sp>
    </p:spTree>
    <p:extLst>
      <p:ext uri="{BB962C8B-B14F-4D97-AF65-F5344CB8AC3E}">
        <p14:creationId xmlns:p14="http://schemas.microsoft.com/office/powerpoint/2010/main" val="410134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 err="1"/>
              <a:t>linux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-yes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0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FA500-DC8E-A242-B05E-3079EAA8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02EC4A-4EF9-AA40-8A34-7D574F9B4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670429-E8E4-5640-BDFB-0C9D48523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6279" y="0"/>
            <a:ext cx="15364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81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F57EC-0892-5248-8E42-311C3F29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CB6963-9637-5D42-B055-58003E77A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4312B4-379E-0A47-AA2B-9B09A6B8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79632" y="139823"/>
            <a:ext cx="16859227" cy="699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48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应用管理</a:t>
            </a:r>
          </a:p>
        </p:txBody>
      </p:sp>
    </p:spTree>
    <p:extLst>
      <p:ext uri="{BB962C8B-B14F-4D97-AF65-F5344CB8AC3E}">
        <p14:creationId xmlns:p14="http://schemas.microsoft.com/office/powerpoint/2010/main" val="417581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E2CCBE-592A-634C-828F-C9CE044E8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4F419-B29C-7646-9A28-3B4FDB451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CB1ADD-457A-264B-84AE-4C15F441A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-274638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3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9ACB9-0C8E-5544-A170-C4260D60311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2109" y="3308784"/>
            <a:ext cx="9147175" cy="1020762"/>
          </a:xfrm>
        </p:spPr>
        <p:txBody>
          <a:bodyPr>
            <a:normAutofit fontScale="90000"/>
          </a:bodyPr>
          <a:lstStyle/>
          <a:p>
            <a:r>
              <a:rPr lang="en" altLang="zh-CN" dirty="0"/>
              <a:t>“Only wimps use tape backup: _real_ men just upload their important stuff on ftp, and let the rest of the world mirror it”</a:t>
            </a:r>
            <a:r>
              <a:rPr lang="zh-CN" altLang="en" dirty="0"/>
              <a:t>（</a:t>
            </a:r>
            <a:r>
              <a:rPr lang="zh-CN" altLang="en-US" dirty="0"/>
              <a:t>只有愚昧的人才会用磁带来做备份，真正聪明的人会上传他们最重要的东西到</a:t>
            </a:r>
            <a:r>
              <a:rPr lang="en" altLang="zh-CN" dirty="0"/>
              <a:t>FTP</a:t>
            </a:r>
            <a:r>
              <a:rPr lang="zh-CN" altLang="en-US" dirty="0"/>
              <a:t>服务器上，而剩下事情是，让世界各地的人来镜像这些东西）</a:t>
            </a:r>
            <a:r>
              <a:rPr lang="en-US" altLang="zh-CN" dirty="0"/>
              <a:t>——(1996-07-20).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2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文件夹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zh-CN" altLang="en-US" sz="12600" dirty="0">
                <a:solidFill>
                  <a:srgbClr val="00E300"/>
                </a:solidFill>
              </a:rPr>
              <a:t>建立删除 </a:t>
            </a:r>
          </a:p>
        </p:txBody>
      </p:sp>
    </p:spTree>
    <p:extLst>
      <p:ext uri="{BB962C8B-B14F-4D97-AF65-F5344CB8AC3E}">
        <p14:creationId xmlns:p14="http://schemas.microsoft.com/office/powerpoint/2010/main" val="72042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1EB3-DF4E-5543-ACAA-4EE37178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60ACE2-66B8-044F-9F2F-D3C024F05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83F8C0-AED6-C945-9889-D2191092C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9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文件夹</a:t>
            </a:r>
            <a:r>
              <a:rPr lang="en-US" altLang="zh-CN" sz="12600" dirty="0">
                <a:solidFill>
                  <a:srgbClr val="00E300"/>
                </a:solidFill>
              </a:rPr>
              <a:t>-</a:t>
            </a:r>
            <a:r>
              <a:rPr lang="zh-CN" altLang="en-US" sz="12600" dirty="0">
                <a:solidFill>
                  <a:srgbClr val="00E300"/>
                </a:solidFill>
              </a:rPr>
              <a:t>复制改名 </a:t>
            </a:r>
          </a:p>
        </p:txBody>
      </p:sp>
    </p:spTree>
    <p:extLst>
      <p:ext uri="{BB962C8B-B14F-4D97-AF65-F5344CB8AC3E}">
        <p14:creationId xmlns:p14="http://schemas.microsoft.com/office/powerpoint/2010/main" val="67203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D2941-5201-6C4C-BBC2-37ABE5B5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6F803-61A5-9348-82DB-9F69ED6B2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8D4828-090B-1540-ADED-84DD1ED0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0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E28C2-8113-864B-A757-3023CDD11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根目录是什么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0B640-DAAA-D54B-84E9-99341B238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7550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55DB7-4927-3247-996B-6D111811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5B6976-E6CC-EC4B-A196-0568562B1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ABDCE1-F271-0343-BCBB-9464E2AA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990600"/>
            <a:ext cx="11290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02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B5C0D-42D0-134E-8905-8AF57D48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214592-3C1F-A741-B459-31DF0B55F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2AE9CC-7A7A-1241-A0C1-97E9F5A4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8523"/>
            <a:ext cx="12192000" cy="470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32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9B3E2-D9EA-A147-AFAB-E4DC2C93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3BF63C-99E5-1846-BE05-8054708C4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477C76-AFC5-3141-9A7D-4F20F2999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3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A5AE15-6C33-C745-A231-AC37F6EF0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1B1C5-728E-AC4D-828D-1A9DD5A3D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B92BB3-C026-D64C-BF6B-7DB1EB2A9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113"/>
            <a:ext cx="12192000" cy="64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1D3A71-9A3D-8F44-8515-8FFDAE02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7341D7-5CFC-7F44-BA06-8A83B021E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FF41DB-C2E6-C242-98E7-CC1180ED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995"/>
            <a:ext cx="12192000" cy="2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1C92C-0D7C-4795-A244-27DA4ED0E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Oeasy</a:t>
            </a:r>
            <a:r>
              <a:rPr lang="zh-CN" altLang="en-US" dirty="0"/>
              <a:t>跟你玩转</a:t>
            </a:r>
            <a:r>
              <a:rPr lang="en-US" altLang="zh-CN" dirty="0"/>
              <a:t>vim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08F40A-0799-49D6-81CA-5B5D47526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sz="12600" dirty="0">
                <a:solidFill>
                  <a:srgbClr val="00E300"/>
                </a:solidFill>
              </a:rPr>
              <a:t>有趣的命令</a:t>
            </a:r>
            <a:r>
              <a:rPr lang="en-US" altLang="zh-CN" sz="12600" dirty="0">
                <a:solidFill>
                  <a:srgbClr val="00E300"/>
                </a:solidFill>
              </a:rPr>
              <a:t>-factor</a:t>
            </a:r>
            <a:endParaRPr lang="zh-CN" altLang="en-US" sz="12600" dirty="0">
              <a:solidFill>
                <a:srgbClr val="00E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9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F3DE96-802C-4B4D-A8EF-A928AF414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BCC03-E6DC-E04D-A278-2DBC81549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53EAC3-F856-5547-9804-560D81562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7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</TotalTime>
  <Words>819</Words>
  <Application>Microsoft Macintosh PowerPoint</Application>
  <PresentationFormat>宽屏</PresentationFormat>
  <Paragraphs>153</Paragraphs>
  <Slides>40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Oeasy跟你玩转linux</vt:lpstr>
      <vt:lpstr>PowerPoint 演示文稿</vt:lpstr>
      <vt:lpstr>PowerPoint 演示文稿</vt:lpstr>
      <vt:lpstr>PowerPoint 演示文稿</vt:lpstr>
      <vt:lpstr>PowerPoint 演示文稿</vt:lpstr>
      <vt:lpstr>Oeasy跟你玩转vim</vt:lpstr>
      <vt:lpstr>PowerPoint 演示文稿</vt:lpstr>
      <vt:lpstr>PowerPoint 演示文稿</vt:lpstr>
      <vt:lpstr>Oeasy跟你玩转vim</vt:lpstr>
      <vt:lpstr>PowerPoint 演示文稿</vt:lpstr>
      <vt:lpstr>Oeasy跟你玩转vim</vt:lpstr>
      <vt:lpstr>PowerPoint 演示文稿</vt:lpstr>
      <vt:lpstr>PowerPoint 演示文稿</vt:lpstr>
      <vt:lpstr>Oeasy跟你玩转vim</vt:lpstr>
      <vt:lpstr>PowerPoint 演示文稿</vt:lpstr>
      <vt:lpstr>PowerPoint 演示文稿</vt:lpstr>
      <vt:lpstr>Oeasy跟你玩转vim</vt:lpstr>
      <vt:lpstr>PowerPoint 演示文稿</vt:lpstr>
      <vt:lpstr>PowerPoint 演示文稿</vt:lpstr>
      <vt:lpstr>Oeasy跟你玩转vim</vt:lpstr>
      <vt:lpstr>PowerPoint 演示文稿</vt:lpstr>
      <vt:lpstr>Oeasy跟你玩转vim</vt:lpstr>
      <vt:lpstr>PowerPoint 演示文稿</vt:lpstr>
      <vt:lpstr>PowerPoint 演示文稿</vt:lpstr>
      <vt:lpstr>PowerPoint 演示文稿</vt:lpstr>
      <vt:lpstr>快速打开当前窗口位置</vt:lpstr>
      <vt:lpstr>Oeasy跟你玩转vim</vt:lpstr>
      <vt:lpstr> v</vt:lpstr>
      <vt:lpstr>PowerPoint 演示文稿</vt:lpstr>
      <vt:lpstr>Oeasy跟你玩转vim</vt:lpstr>
      <vt:lpstr>PowerPoint 演示文稿</vt:lpstr>
      <vt:lpstr>“Only wimps use tape backup: _real_ men just upload their important stuff on ftp, and let the rest of the world mirror it”（只有愚昧的人才会用磁带来做备份，真正聪明的人会上传他们最重要的东西到FTP服务器上，而剩下事情是，让世界各地的人来镜像这些东西）——(1996-07-20).</vt:lpstr>
      <vt:lpstr>Oeasy跟你玩转vim</vt:lpstr>
      <vt:lpstr>PowerPoint 演示文稿</vt:lpstr>
      <vt:lpstr>Oeasy跟你玩转vim</vt:lpstr>
      <vt:lpstr>PowerPoint 演示文稿</vt:lpstr>
      <vt:lpstr>根目录是什么?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Office User</dc:creator>
  <cp:keywords/>
  <dc:description/>
  <cp:lastModifiedBy>Microsoft Office User</cp:lastModifiedBy>
  <cp:revision>3</cp:revision>
  <dcterms:created xsi:type="dcterms:W3CDTF">2020-07-23T06:46:16Z</dcterms:created>
  <dcterms:modified xsi:type="dcterms:W3CDTF">2020-07-24T08:42:49Z</dcterms:modified>
  <cp:category/>
</cp:coreProperties>
</file>